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5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258" r:id="rId44"/>
    <p:sldId id="25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72" y="-3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09-Jun-20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7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886"/>
            <a:ext cx="7620000" cy="362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399"/>
            <a:ext cx="6819900" cy="3199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10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66294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9000"/>
            <a:ext cx="50292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14800"/>
            <a:ext cx="357133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57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6972300" cy="361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3752850"/>
            <a:ext cx="610870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186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7437120" cy="367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33798"/>
            <a:ext cx="6749823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97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6187440" cy="347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657600"/>
            <a:ext cx="65532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34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7620000" cy="352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9" y="3581400"/>
            <a:ext cx="7396162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53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6918960" cy="325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207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710946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05200"/>
            <a:ext cx="709816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45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657"/>
            <a:ext cx="71247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3886200"/>
            <a:ext cx="6858000" cy="238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45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7117080" cy="384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14800"/>
            <a:ext cx="769620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71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302370"/>
            <a:ext cx="7620000" cy="339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071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6865620" cy="284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6" y="0"/>
            <a:ext cx="880110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6922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5661660" cy="1988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65849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74029"/>
            <a:ext cx="6565900" cy="244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278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399020" cy="238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67000"/>
            <a:ext cx="5524500" cy="295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1" y="5621407"/>
            <a:ext cx="3867947" cy="1214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808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6362700" cy="214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9075"/>
            <a:ext cx="835342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29000"/>
            <a:ext cx="817245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111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7620000" cy="377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0"/>
            <a:ext cx="612775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50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76201"/>
            <a:ext cx="7644382" cy="335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390900"/>
            <a:ext cx="592836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377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6621780" cy="259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0400"/>
            <a:ext cx="86487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39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62293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81400"/>
            <a:ext cx="6263640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672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5562600" cy="301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" y="3429000"/>
            <a:ext cx="4419600" cy="2597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93457"/>
            <a:ext cx="399288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314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6911340" cy="2887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05200"/>
            <a:ext cx="78867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41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491221" cy="357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33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Model Evaluation And Refinement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55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7406640" cy="336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30600"/>
            <a:ext cx="6540500" cy="332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3429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5857"/>
            <a:ext cx="6267450" cy="322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" y="3166110"/>
            <a:ext cx="7490460" cy="166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93" y="4762500"/>
            <a:ext cx="5156200" cy="2066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926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7033260" cy="416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67199"/>
            <a:ext cx="7429500" cy="255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888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6804660" cy="249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3200400"/>
            <a:ext cx="850582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840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7620000" cy="363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622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" y="2011680"/>
            <a:ext cx="7170420" cy="3977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443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64833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604760" cy="300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756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But Alpha must be selected carefully. 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5600" dirty="0" smtClean="0"/>
          </a:p>
          <a:p>
            <a:r>
              <a:rPr lang="en-US" sz="5600" dirty="0" smtClean="0"/>
              <a:t>If </a:t>
            </a:r>
            <a:r>
              <a:rPr lang="en-US" sz="5600" dirty="0"/>
              <a:t>alpha is too large, </a:t>
            </a:r>
            <a:r>
              <a:rPr lang="en-US" sz="5600" dirty="0" smtClean="0"/>
              <a:t>the </a:t>
            </a:r>
            <a:r>
              <a:rPr lang="en-US" sz="5600" dirty="0"/>
              <a:t>coefficients will approach zero and </a:t>
            </a:r>
            <a:r>
              <a:rPr lang="en-US" sz="5600" dirty="0" err="1"/>
              <a:t>underfit</a:t>
            </a:r>
            <a:r>
              <a:rPr lang="en-US" sz="5600" dirty="0"/>
              <a:t> the data. </a:t>
            </a:r>
            <a:r>
              <a:rPr lang="en-US" sz="5600" dirty="0" smtClean="0"/>
              <a:t>If </a:t>
            </a:r>
            <a:r>
              <a:rPr lang="en-US" sz="5600" dirty="0"/>
              <a:t>alpha is zero, </a:t>
            </a:r>
            <a:r>
              <a:rPr lang="en-US" sz="5600" dirty="0" smtClean="0"/>
              <a:t>the </a:t>
            </a:r>
            <a:r>
              <a:rPr lang="en-US" sz="5600" dirty="0" err="1"/>
              <a:t>overfitting</a:t>
            </a:r>
            <a:r>
              <a:rPr lang="en-US" sz="5600" dirty="0"/>
              <a:t> is evident. </a:t>
            </a:r>
          </a:p>
          <a:p>
            <a:r>
              <a:rPr lang="en-US" sz="5600" dirty="0"/>
              <a:t>For alpha equal to 0.001, </a:t>
            </a:r>
            <a:r>
              <a:rPr lang="en-US" sz="5600" dirty="0" smtClean="0"/>
              <a:t>the </a:t>
            </a:r>
            <a:r>
              <a:rPr lang="en-US" sz="5600" dirty="0" err="1"/>
              <a:t>overfitting</a:t>
            </a:r>
            <a:r>
              <a:rPr lang="en-US" sz="5600" dirty="0"/>
              <a:t> begins to subside. </a:t>
            </a:r>
          </a:p>
          <a:p>
            <a:r>
              <a:rPr lang="en-US" sz="5600" dirty="0"/>
              <a:t>For Alpha equal to 0.01, </a:t>
            </a:r>
            <a:r>
              <a:rPr lang="en-US" sz="5600" dirty="0" smtClean="0"/>
              <a:t>the </a:t>
            </a:r>
            <a:r>
              <a:rPr lang="en-US" sz="5600" dirty="0"/>
              <a:t>estimated function tracks the actual function. </a:t>
            </a:r>
          </a:p>
          <a:p>
            <a:r>
              <a:rPr lang="en-US" sz="5600" dirty="0"/>
              <a:t>When alpha equals one, </a:t>
            </a:r>
            <a:r>
              <a:rPr lang="en-US" sz="5600" dirty="0" smtClean="0"/>
              <a:t>we </a:t>
            </a:r>
            <a:r>
              <a:rPr lang="en-US" sz="5600" dirty="0"/>
              <a:t>see the first signs of </a:t>
            </a:r>
            <a:r>
              <a:rPr lang="en-US" sz="5600" dirty="0" err="1"/>
              <a:t>underfitting</a:t>
            </a:r>
            <a:r>
              <a:rPr lang="en-US" sz="5600" dirty="0"/>
              <a:t>. </a:t>
            </a:r>
          </a:p>
          <a:p>
            <a:r>
              <a:rPr lang="en-US" sz="5600" dirty="0"/>
              <a:t>The estimated function does not have enough flexibility. </a:t>
            </a:r>
            <a:r>
              <a:rPr lang="en-US" sz="5600" dirty="0" smtClean="0"/>
              <a:t>At </a:t>
            </a:r>
            <a:r>
              <a:rPr lang="en-US" sz="5600" dirty="0"/>
              <a:t>alpha equals to 10, </a:t>
            </a:r>
          </a:p>
          <a:p>
            <a:r>
              <a:rPr lang="en-US" sz="5600" dirty="0"/>
              <a:t>we see extreme </a:t>
            </a:r>
            <a:r>
              <a:rPr lang="en-US" sz="5600" dirty="0" err="1"/>
              <a:t>underfitting</a:t>
            </a:r>
            <a:r>
              <a:rPr lang="en-US" sz="5600" dirty="0"/>
              <a:t>. </a:t>
            </a:r>
          </a:p>
          <a:p>
            <a:r>
              <a:rPr lang="en-US" sz="5600" dirty="0"/>
              <a:t>It does not even track the two points.</a:t>
            </a:r>
          </a:p>
          <a:p>
            <a:endParaRPr 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76962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80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59055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04300"/>
            <a:ext cx="5654040" cy="345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573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771"/>
            <a:ext cx="7500558" cy="357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4" y="3320143"/>
            <a:ext cx="759142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2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6972300" cy="352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69723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2278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6400800" cy="341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86200"/>
            <a:ext cx="621030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138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" y="2129790"/>
            <a:ext cx="6865620" cy="3741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5327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Peer Grade 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55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IBM BADGE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5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7406640" cy="3489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4" y="3048000"/>
            <a:ext cx="6794500" cy="37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9760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"/>
            <a:ext cx="636905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7589520" cy="416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41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657"/>
            <a:ext cx="7620000" cy="3045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653415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62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4" y="152400"/>
            <a:ext cx="903922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524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875347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0"/>
            <a:ext cx="726948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423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114</TotalTime>
  <Words>22</Words>
  <Application>Microsoft Office PowerPoint</Application>
  <PresentationFormat>On-screen Show (4:3)</PresentationFormat>
  <Paragraphs>48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Adjacency</vt:lpstr>
      <vt:lpstr>WEEK-04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WEEK-05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WEEK-06</vt:lpstr>
      <vt:lpstr>WEEK-07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WEEK-04</dc:title>
  <dc:creator>lenovo</dc:creator>
  <cp:lastModifiedBy>lenovo</cp:lastModifiedBy>
  <cp:revision>9</cp:revision>
  <dcterms:created xsi:type="dcterms:W3CDTF">2006-08-16T00:00:00Z</dcterms:created>
  <dcterms:modified xsi:type="dcterms:W3CDTF">2020-06-09T12:24:57Z</dcterms:modified>
</cp:coreProperties>
</file>